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6" r:id="rId2"/>
    <p:sldId id="263" r:id="rId3"/>
    <p:sldId id="270" r:id="rId4"/>
    <p:sldId id="257" r:id="rId5"/>
    <p:sldId id="259" r:id="rId6"/>
    <p:sldId id="260" r:id="rId7"/>
    <p:sldId id="261" r:id="rId8"/>
    <p:sldId id="267" r:id="rId9"/>
    <p:sldId id="268" r:id="rId10"/>
    <p:sldId id="262" r:id="rId11"/>
    <p:sldId id="265" r:id="rId12"/>
    <p:sldId id="264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5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9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4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0800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34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190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002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62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43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04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2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9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0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2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10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5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4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B4506E-8BAC-43EB-86C7-6B904A1A50DC}" type="datetimeFigureOut">
              <a:rPr lang="en-GB" smtClean="0"/>
              <a:t>05/02/2020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66C81A-8B44-431B-9AD3-69A200756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8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5572" y="4950372"/>
            <a:ext cx="1064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Britannic Bold" panose="020B0903060703020204" pitchFamily="34" charset="0"/>
              </a:rPr>
              <a:t>School Council visit to Stormont, October 2019</a:t>
            </a:r>
            <a:endParaRPr lang="en-GB" sz="3600" dirty="0"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25" y="157655"/>
            <a:ext cx="6390290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6" y="461141"/>
            <a:ext cx="6153807" cy="46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6" y="488730"/>
            <a:ext cx="5948855" cy="44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2098" y="1198178"/>
            <a:ext cx="6053959" cy="4540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2" y="520262"/>
            <a:ext cx="7147035" cy="53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677917"/>
            <a:ext cx="6873765" cy="5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0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" y="752804"/>
            <a:ext cx="7194331" cy="53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3" y="772509"/>
            <a:ext cx="6642538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3" y="536027"/>
            <a:ext cx="7399283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6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1" y="654267"/>
            <a:ext cx="7241628" cy="543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7" y="394137"/>
            <a:ext cx="6558455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41" y="685800"/>
            <a:ext cx="4821543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299545"/>
            <a:ext cx="5786164" cy="43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264073"/>
            <a:ext cx="6942083" cy="52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3" y="496614"/>
            <a:ext cx="6484882" cy="48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5" y="378372"/>
            <a:ext cx="6558454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3" y="346840"/>
            <a:ext cx="6243145" cy="46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409904"/>
            <a:ext cx="6810702" cy="51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</TotalTime>
  <Words>8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Britannic Bold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GOODWIN</dc:creator>
  <cp:lastModifiedBy>S GOODWIN</cp:lastModifiedBy>
  <cp:revision>4</cp:revision>
  <dcterms:created xsi:type="dcterms:W3CDTF">2020-02-05T15:54:33Z</dcterms:created>
  <dcterms:modified xsi:type="dcterms:W3CDTF">2020-02-05T16:08:58Z</dcterms:modified>
</cp:coreProperties>
</file>